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400" r:id="rId4"/>
    <p:sldId id="401" r:id="rId5"/>
    <p:sldId id="402" r:id="rId6"/>
    <p:sldId id="408" r:id="rId7"/>
    <p:sldId id="409" r:id="rId8"/>
    <p:sldId id="410" r:id="rId9"/>
    <p:sldId id="413" r:id="rId10"/>
    <p:sldId id="411" r:id="rId11"/>
    <p:sldId id="412" r:id="rId12"/>
    <p:sldId id="414" r:id="rId13"/>
    <p:sldId id="415" r:id="rId14"/>
    <p:sldId id="416" r:id="rId15"/>
    <p:sldId id="257" r:id="rId16"/>
    <p:sldId id="261" r:id="rId17"/>
    <p:sldId id="260" r:id="rId18"/>
    <p:sldId id="264" r:id="rId19"/>
    <p:sldId id="265" r:id="rId20"/>
    <p:sldId id="262" r:id="rId21"/>
    <p:sldId id="267" r:id="rId22"/>
    <p:sldId id="263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SPIannual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General</c:formatCode>
                <c:ptCount val="119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  <c:pt idx="111">
                  <c:v>2012</c:v>
                </c:pt>
                <c:pt idx="112">
                  <c:v>2013</c:v>
                </c:pt>
                <c:pt idx="113">
                  <c:v>2014</c:v>
                </c:pt>
                <c:pt idx="114">
                  <c:v>2015</c:v>
                </c:pt>
                <c:pt idx="115">
                  <c:v>2016</c:v>
                </c:pt>
                <c:pt idx="116">
                  <c:v>2017</c:v>
                </c:pt>
                <c:pt idx="117">
                  <c:v>2018</c:v>
                </c:pt>
                <c:pt idx="118">
                  <c:v>2019</c:v>
                </c:pt>
              </c:numCache>
            </c:numRef>
          </c:cat>
          <c:val>
            <c:numRef>
              <c:f>Sheet1!$B$2:$B$120</c:f>
              <c:numCache>
                <c:formatCode>General</c:formatCode>
                <c:ptCount val="119"/>
                <c:pt idx="0">
                  <c:v>-0.8</c:v>
                </c:pt>
                <c:pt idx="1">
                  <c:v>-0.2</c:v>
                </c:pt>
                <c:pt idx="2">
                  <c:v>-0.28999999999999998</c:v>
                </c:pt>
                <c:pt idx="3">
                  <c:v>-0.41</c:v>
                </c:pt>
                <c:pt idx="4">
                  <c:v>-0.52</c:v>
                </c:pt>
                <c:pt idx="5">
                  <c:v>-0.51</c:v>
                </c:pt>
                <c:pt idx="6">
                  <c:v>-0.78</c:v>
                </c:pt>
                <c:pt idx="7">
                  <c:v>-0.74</c:v>
                </c:pt>
                <c:pt idx="8">
                  <c:v>-0.68</c:v>
                </c:pt>
                <c:pt idx="9">
                  <c:v>-0.65</c:v>
                </c:pt>
                <c:pt idx="10">
                  <c:v>-0.02</c:v>
                </c:pt>
                <c:pt idx="11">
                  <c:v>-0.06</c:v>
                </c:pt>
                <c:pt idx="12">
                  <c:v>-0.47</c:v>
                </c:pt>
                <c:pt idx="13">
                  <c:v>-0.73</c:v>
                </c:pt>
                <c:pt idx="14">
                  <c:v>-0.41</c:v>
                </c:pt>
                <c:pt idx="15">
                  <c:v>-0.67</c:v>
                </c:pt>
                <c:pt idx="16">
                  <c:v>-0.71</c:v>
                </c:pt>
                <c:pt idx="17">
                  <c:v>-0.42</c:v>
                </c:pt>
                <c:pt idx="18">
                  <c:v>-0.46</c:v>
                </c:pt>
                <c:pt idx="19">
                  <c:v>-0.44</c:v>
                </c:pt>
                <c:pt idx="20">
                  <c:v>-0.12</c:v>
                </c:pt>
                <c:pt idx="21">
                  <c:v>-0.56999999999999995</c:v>
                </c:pt>
                <c:pt idx="22">
                  <c:v>-0.42</c:v>
                </c:pt>
                <c:pt idx="23">
                  <c:v>-0.44</c:v>
                </c:pt>
                <c:pt idx="24">
                  <c:v>-0.5</c:v>
                </c:pt>
                <c:pt idx="25">
                  <c:v>-0.16</c:v>
                </c:pt>
                <c:pt idx="26">
                  <c:v>0.28000000000000003</c:v>
                </c:pt>
                <c:pt idx="27">
                  <c:v>0.49</c:v>
                </c:pt>
                <c:pt idx="28">
                  <c:v>0.34</c:v>
                </c:pt>
                <c:pt idx="29">
                  <c:v>-0.11</c:v>
                </c:pt>
                <c:pt idx="30">
                  <c:v>0.77</c:v>
                </c:pt>
                <c:pt idx="31">
                  <c:v>0.27</c:v>
                </c:pt>
                <c:pt idx="32">
                  <c:v>-0.57999999999999996</c:v>
                </c:pt>
                <c:pt idx="33">
                  <c:v>-7.0000000000000007E-2</c:v>
                </c:pt>
                <c:pt idx="34">
                  <c:v>-0.49</c:v>
                </c:pt>
                <c:pt idx="35">
                  <c:v>-0.82</c:v>
                </c:pt>
                <c:pt idx="36">
                  <c:v>-0.72</c:v>
                </c:pt>
                <c:pt idx="37">
                  <c:v>-0.75</c:v>
                </c:pt>
                <c:pt idx="38">
                  <c:v>-0.98</c:v>
                </c:pt>
                <c:pt idx="39">
                  <c:v>-0.79</c:v>
                </c:pt>
                <c:pt idx="40">
                  <c:v>-0.16</c:v>
                </c:pt>
                <c:pt idx="41">
                  <c:v>-0.36</c:v>
                </c:pt>
                <c:pt idx="42">
                  <c:v>-0.32</c:v>
                </c:pt>
                <c:pt idx="43">
                  <c:v>-1.08</c:v>
                </c:pt>
                <c:pt idx="44">
                  <c:v>-0.54</c:v>
                </c:pt>
                <c:pt idx="45">
                  <c:v>-0.13</c:v>
                </c:pt>
                <c:pt idx="46">
                  <c:v>-0.27</c:v>
                </c:pt>
                <c:pt idx="47">
                  <c:v>7.0000000000000007E-2</c:v>
                </c:pt>
                <c:pt idx="48">
                  <c:v>-0.4</c:v>
                </c:pt>
                <c:pt idx="49">
                  <c:v>-0.57999999999999996</c:v>
                </c:pt>
                <c:pt idx="50">
                  <c:v>0.13</c:v>
                </c:pt>
                <c:pt idx="51">
                  <c:v>-0.11</c:v>
                </c:pt>
                <c:pt idx="52">
                  <c:v>-0.37</c:v>
                </c:pt>
                <c:pt idx="53">
                  <c:v>-0.75</c:v>
                </c:pt>
                <c:pt idx="54">
                  <c:v>-0.62</c:v>
                </c:pt>
                <c:pt idx="55">
                  <c:v>0.27</c:v>
                </c:pt>
                <c:pt idx="56">
                  <c:v>-0.47</c:v>
                </c:pt>
                <c:pt idx="57">
                  <c:v>-0.48</c:v>
                </c:pt>
                <c:pt idx="58">
                  <c:v>0.02</c:v>
                </c:pt>
                <c:pt idx="59">
                  <c:v>-0.38</c:v>
                </c:pt>
                <c:pt idx="60">
                  <c:v>-1.1200000000000001</c:v>
                </c:pt>
                <c:pt idx="61">
                  <c:v>-1.58</c:v>
                </c:pt>
                <c:pt idx="62">
                  <c:v>-0.77</c:v>
                </c:pt>
                <c:pt idx="63">
                  <c:v>0.23</c:v>
                </c:pt>
                <c:pt idx="64">
                  <c:v>-0.18</c:v>
                </c:pt>
                <c:pt idx="65">
                  <c:v>-0.77</c:v>
                </c:pt>
                <c:pt idx="66">
                  <c:v>-1.62</c:v>
                </c:pt>
                <c:pt idx="67">
                  <c:v>-0.13</c:v>
                </c:pt>
                <c:pt idx="68">
                  <c:v>-0.86</c:v>
                </c:pt>
                <c:pt idx="69">
                  <c:v>-0.42</c:v>
                </c:pt>
                <c:pt idx="70">
                  <c:v>1.03</c:v>
                </c:pt>
                <c:pt idx="71">
                  <c:v>0.6</c:v>
                </c:pt>
                <c:pt idx="72">
                  <c:v>1.1200000000000001</c:v>
                </c:pt>
                <c:pt idx="73">
                  <c:v>2.31</c:v>
                </c:pt>
                <c:pt idx="74">
                  <c:v>2.19</c:v>
                </c:pt>
                <c:pt idx="75">
                  <c:v>0.1</c:v>
                </c:pt>
                <c:pt idx="76">
                  <c:v>0.73</c:v>
                </c:pt>
                <c:pt idx="77">
                  <c:v>-0.53</c:v>
                </c:pt>
                <c:pt idx="78">
                  <c:v>1.1399999999999999</c:v>
                </c:pt>
                <c:pt idx="79">
                  <c:v>-0.39</c:v>
                </c:pt>
                <c:pt idx="80">
                  <c:v>-1.1499999999999999</c:v>
                </c:pt>
                <c:pt idx="81">
                  <c:v>-0.32</c:v>
                </c:pt>
                <c:pt idx="82">
                  <c:v>-0.52</c:v>
                </c:pt>
                <c:pt idx="83">
                  <c:v>0.63</c:v>
                </c:pt>
                <c:pt idx="84">
                  <c:v>-0.81</c:v>
                </c:pt>
                <c:pt idx="85">
                  <c:v>-1.01</c:v>
                </c:pt>
                <c:pt idx="86">
                  <c:v>1.51</c:v>
                </c:pt>
                <c:pt idx="87">
                  <c:v>2.21</c:v>
                </c:pt>
                <c:pt idx="88">
                  <c:v>1.86</c:v>
                </c:pt>
                <c:pt idx="89">
                  <c:v>1.48</c:v>
                </c:pt>
                <c:pt idx="90">
                  <c:v>-0.71</c:v>
                </c:pt>
                <c:pt idx="91">
                  <c:v>-1.1499999999999999</c:v>
                </c:pt>
                <c:pt idx="92">
                  <c:v>0.25</c:v>
                </c:pt>
                <c:pt idx="93">
                  <c:v>-0.86</c:v>
                </c:pt>
                <c:pt idx="94">
                  <c:v>0.13</c:v>
                </c:pt>
                <c:pt idx="95">
                  <c:v>-1.1200000000000001</c:v>
                </c:pt>
                <c:pt idx="96">
                  <c:v>1.98</c:v>
                </c:pt>
                <c:pt idx="97">
                  <c:v>3.78</c:v>
                </c:pt>
                <c:pt idx="98">
                  <c:v>-0.72</c:v>
                </c:pt>
                <c:pt idx="99">
                  <c:v>-0.94</c:v>
                </c:pt>
                <c:pt idx="100">
                  <c:v>2.14</c:v>
                </c:pt>
                <c:pt idx="101">
                  <c:v>2.63</c:v>
                </c:pt>
                <c:pt idx="102">
                  <c:v>1.52</c:v>
                </c:pt>
                <c:pt idx="103">
                  <c:v>0.55000000000000004</c:v>
                </c:pt>
                <c:pt idx="104">
                  <c:v>0.34</c:v>
                </c:pt>
                <c:pt idx="105">
                  <c:v>-0.63</c:v>
                </c:pt>
                <c:pt idx="106">
                  <c:v>-0.3</c:v>
                </c:pt>
                <c:pt idx="107">
                  <c:v>0.06</c:v>
                </c:pt>
                <c:pt idx="108">
                  <c:v>-0.28999999999999998</c:v>
                </c:pt>
                <c:pt idx="109">
                  <c:v>2.23</c:v>
                </c:pt>
                <c:pt idx="110">
                  <c:v>-1</c:v>
                </c:pt>
                <c:pt idx="111">
                  <c:v>-0.26</c:v>
                </c:pt>
                <c:pt idx="112">
                  <c:v>0.32</c:v>
                </c:pt>
                <c:pt idx="113">
                  <c:v>2</c:v>
                </c:pt>
                <c:pt idx="114">
                  <c:v>3.01</c:v>
                </c:pt>
                <c:pt idx="115">
                  <c:v>0.85</c:v>
                </c:pt>
                <c:pt idx="116">
                  <c:v>1.65</c:v>
                </c:pt>
                <c:pt idx="117">
                  <c:v>-0.31</c:v>
                </c:pt>
                <c:pt idx="118">
                  <c:v>1.22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DB-4CAC-BFF4-AD69F660B4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SPImon</c:v>
                </c:pt>
              </c:strCache>
            </c:strRef>
          </c:tx>
          <c:spPr>
            <a:ln w="25400" cap="rnd" cmpd="sng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General</c:formatCode>
                <c:ptCount val="119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  <c:pt idx="111">
                  <c:v>2012</c:v>
                </c:pt>
                <c:pt idx="112">
                  <c:v>2013</c:v>
                </c:pt>
                <c:pt idx="113">
                  <c:v>2014</c:v>
                </c:pt>
                <c:pt idx="114">
                  <c:v>2015</c:v>
                </c:pt>
                <c:pt idx="115">
                  <c:v>2016</c:v>
                </c:pt>
                <c:pt idx="116">
                  <c:v>2017</c:v>
                </c:pt>
                <c:pt idx="117">
                  <c:v>2018</c:v>
                </c:pt>
                <c:pt idx="118">
                  <c:v>2019</c:v>
                </c:pt>
              </c:numCache>
            </c:numRef>
          </c:cat>
          <c:val>
            <c:numRef>
              <c:f>Sheet1!$C$2:$C$120</c:f>
              <c:numCache>
                <c:formatCode>General</c:formatCode>
                <c:ptCount val="119"/>
                <c:pt idx="0">
                  <c:v>-0.6</c:v>
                </c:pt>
                <c:pt idx="1">
                  <c:v>-0.48</c:v>
                </c:pt>
                <c:pt idx="2">
                  <c:v>0.22</c:v>
                </c:pt>
                <c:pt idx="3">
                  <c:v>-0.64</c:v>
                </c:pt>
                <c:pt idx="4">
                  <c:v>-0.42</c:v>
                </c:pt>
                <c:pt idx="5">
                  <c:v>-0.26</c:v>
                </c:pt>
                <c:pt idx="6">
                  <c:v>-0.83</c:v>
                </c:pt>
                <c:pt idx="7">
                  <c:v>-0.72</c:v>
                </c:pt>
                <c:pt idx="8">
                  <c:v>-0.48</c:v>
                </c:pt>
                <c:pt idx="9">
                  <c:v>-0.56000000000000005</c:v>
                </c:pt>
                <c:pt idx="10">
                  <c:v>-0.04</c:v>
                </c:pt>
                <c:pt idx="11">
                  <c:v>-0.12</c:v>
                </c:pt>
                <c:pt idx="12">
                  <c:v>-0.53</c:v>
                </c:pt>
                <c:pt idx="13">
                  <c:v>-0.92</c:v>
                </c:pt>
                <c:pt idx="14">
                  <c:v>-0.53</c:v>
                </c:pt>
                <c:pt idx="15">
                  <c:v>-0.61</c:v>
                </c:pt>
                <c:pt idx="16">
                  <c:v>-0.31</c:v>
                </c:pt>
                <c:pt idx="17">
                  <c:v>-0.12</c:v>
                </c:pt>
                <c:pt idx="18">
                  <c:v>-0.17</c:v>
                </c:pt>
                <c:pt idx="19">
                  <c:v>-0.32</c:v>
                </c:pt>
                <c:pt idx="20">
                  <c:v>-0.46</c:v>
                </c:pt>
                <c:pt idx="21">
                  <c:v>-0.1</c:v>
                </c:pt>
                <c:pt idx="22">
                  <c:v>-0.62</c:v>
                </c:pt>
                <c:pt idx="23">
                  <c:v>-0.28999999999999998</c:v>
                </c:pt>
                <c:pt idx="24">
                  <c:v>-0.73</c:v>
                </c:pt>
                <c:pt idx="25">
                  <c:v>-0.17</c:v>
                </c:pt>
                <c:pt idx="26">
                  <c:v>0.45</c:v>
                </c:pt>
                <c:pt idx="27">
                  <c:v>0.59</c:v>
                </c:pt>
                <c:pt idx="28">
                  <c:v>0.13</c:v>
                </c:pt>
                <c:pt idx="29">
                  <c:v>-0.13</c:v>
                </c:pt>
                <c:pt idx="30">
                  <c:v>0.36</c:v>
                </c:pt>
                <c:pt idx="31">
                  <c:v>0.36</c:v>
                </c:pt>
                <c:pt idx="32">
                  <c:v>-0.49</c:v>
                </c:pt>
                <c:pt idx="33">
                  <c:v>0.05</c:v>
                </c:pt>
                <c:pt idx="34">
                  <c:v>-0.32</c:v>
                </c:pt>
                <c:pt idx="35">
                  <c:v>-0.83</c:v>
                </c:pt>
                <c:pt idx="36">
                  <c:v>-0.56999999999999995</c:v>
                </c:pt>
                <c:pt idx="37">
                  <c:v>-0.6</c:v>
                </c:pt>
                <c:pt idx="38">
                  <c:v>-0.66</c:v>
                </c:pt>
                <c:pt idx="39">
                  <c:v>-0.92</c:v>
                </c:pt>
                <c:pt idx="40">
                  <c:v>-0.48</c:v>
                </c:pt>
                <c:pt idx="41">
                  <c:v>-0.46</c:v>
                </c:pt>
                <c:pt idx="42">
                  <c:v>-0.44</c:v>
                </c:pt>
                <c:pt idx="43">
                  <c:v>-1.49</c:v>
                </c:pt>
                <c:pt idx="44">
                  <c:v>-0.57999999999999996</c:v>
                </c:pt>
                <c:pt idx="45">
                  <c:v>0</c:v>
                </c:pt>
                <c:pt idx="46">
                  <c:v>-0.2</c:v>
                </c:pt>
                <c:pt idx="47">
                  <c:v>-0.27</c:v>
                </c:pt>
                <c:pt idx="48">
                  <c:v>-0.6</c:v>
                </c:pt>
                <c:pt idx="49">
                  <c:v>-0.28999999999999998</c:v>
                </c:pt>
                <c:pt idx="50">
                  <c:v>0.51</c:v>
                </c:pt>
                <c:pt idx="51">
                  <c:v>-0.3</c:v>
                </c:pt>
                <c:pt idx="52">
                  <c:v>-0.27</c:v>
                </c:pt>
                <c:pt idx="53">
                  <c:v>-0.62</c:v>
                </c:pt>
                <c:pt idx="54">
                  <c:v>-0.43</c:v>
                </c:pt>
                <c:pt idx="55">
                  <c:v>-0.33</c:v>
                </c:pt>
                <c:pt idx="56">
                  <c:v>-0.53</c:v>
                </c:pt>
                <c:pt idx="57">
                  <c:v>-0.87</c:v>
                </c:pt>
                <c:pt idx="58">
                  <c:v>-0.01</c:v>
                </c:pt>
                <c:pt idx="59">
                  <c:v>-0.15</c:v>
                </c:pt>
                <c:pt idx="60">
                  <c:v>-1.26</c:v>
                </c:pt>
                <c:pt idx="61">
                  <c:v>-1.3</c:v>
                </c:pt>
                <c:pt idx="62">
                  <c:v>-0.86</c:v>
                </c:pt>
                <c:pt idx="63">
                  <c:v>0.17</c:v>
                </c:pt>
                <c:pt idx="64">
                  <c:v>-0.46</c:v>
                </c:pt>
                <c:pt idx="65">
                  <c:v>-0.79</c:v>
                </c:pt>
                <c:pt idx="66">
                  <c:v>-1.23</c:v>
                </c:pt>
                <c:pt idx="67">
                  <c:v>-0.28000000000000003</c:v>
                </c:pt>
                <c:pt idx="68">
                  <c:v>-0.94</c:v>
                </c:pt>
                <c:pt idx="69">
                  <c:v>0.12</c:v>
                </c:pt>
                <c:pt idx="70">
                  <c:v>0.92</c:v>
                </c:pt>
                <c:pt idx="71">
                  <c:v>0.62</c:v>
                </c:pt>
                <c:pt idx="72">
                  <c:v>1.01</c:v>
                </c:pt>
                <c:pt idx="73">
                  <c:v>2.34</c:v>
                </c:pt>
                <c:pt idx="74">
                  <c:v>2.5299999999999998</c:v>
                </c:pt>
                <c:pt idx="75">
                  <c:v>0.36</c:v>
                </c:pt>
                <c:pt idx="76">
                  <c:v>0.23</c:v>
                </c:pt>
                <c:pt idx="77">
                  <c:v>-0.47</c:v>
                </c:pt>
                <c:pt idx="78">
                  <c:v>1.1100000000000001</c:v>
                </c:pt>
                <c:pt idx="79">
                  <c:v>-0.45</c:v>
                </c:pt>
                <c:pt idx="80">
                  <c:v>-1.33</c:v>
                </c:pt>
                <c:pt idx="81">
                  <c:v>-0.12</c:v>
                </c:pt>
                <c:pt idx="82">
                  <c:v>-0.38</c:v>
                </c:pt>
                <c:pt idx="83">
                  <c:v>0.71</c:v>
                </c:pt>
                <c:pt idx="84">
                  <c:v>-0.55000000000000004</c:v>
                </c:pt>
                <c:pt idx="85">
                  <c:v>-0.71</c:v>
                </c:pt>
                <c:pt idx="86">
                  <c:v>1.76</c:v>
                </c:pt>
                <c:pt idx="87">
                  <c:v>1.79</c:v>
                </c:pt>
                <c:pt idx="88">
                  <c:v>1.84</c:v>
                </c:pt>
                <c:pt idx="89">
                  <c:v>1.24</c:v>
                </c:pt>
                <c:pt idx="90">
                  <c:v>-0.9</c:v>
                </c:pt>
                <c:pt idx="91">
                  <c:v>-0.93</c:v>
                </c:pt>
                <c:pt idx="92">
                  <c:v>0.28999999999999998</c:v>
                </c:pt>
                <c:pt idx="93">
                  <c:v>-1.24</c:v>
                </c:pt>
                <c:pt idx="94">
                  <c:v>0.35</c:v>
                </c:pt>
                <c:pt idx="95">
                  <c:v>-1.21</c:v>
                </c:pt>
                <c:pt idx="96">
                  <c:v>2.2599999999999998</c:v>
                </c:pt>
                <c:pt idx="97">
                  <c:v>3.97</c:v>
                </c:pt>
                <c:pt idx="98">
                  <c:v>-0.77</c:v>
                </c:pt>
                <c:pt idx="99">
                  <c:v>-1.3</c:v>
                </c:pt>
                <c:pt idx="100">
                  <c:v>2.25</c:v>
                </c:pt>
                <c:pt idx="101">
                  <c:v>2.4700000000000002</c:v>
                </c:pt>
                <c:pt idx="102">
                  <c:v>1.51</c:v>
                </c:pt>
                <c:pt idx="103">
                  <c:v>0.39</c:v>
                </c:pt>
                <c:pt idx="104">
                  <c:v>0.27</c:v>
                </c:pt>
                <c:pt idx="105">
                  <c:v>-0.52</c:v>
                </c:pt>
                <c:pt idx="106">
                  <c:v>-0.27</c:v>
                </c:pt>
                <c:pt idx="107">
                  <c:v>-0.03</c:v>
                </c:pt>
                <c:pt idx="108">
                  <c:v>-0.23</c:v>
                </c:pt>
                <c:pt idx="109">
                  <c:v>1.76</c:v>
                </c:pt>
                <c:pt idx="110">
                  <c:v>-1.17</c:v>
                </c:pt>
                <c:pt idx="111">
                  <c:v>0.08</c:v>
                </c:pt>
                <c:pt idx="112">
                  <c:v>0.31</c:v>
                </c:pt>
                <c:pt idx="113">
                  <c:v>2.12</c:v>
                </c:pt>
                <c:pt idx="114">
                  <c:v>3.22</c:v>
                </c:pt>
                <c:pt idx="115">
                  <c:v>0.46</c:v>
                </c:pt>
                <c:pt idx="116">
                  <c:v>1.37</c:v>
                </c:pt>
                <c:pt idx="117">
                  <c:v>-0.54</c:v>
                </c:pt>
                <c:pt idx="118">
                  <c:v>1.02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DB-4CAC-BFF4-AD69F660B4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Sheet1!$D$2:$D$120</c:f>
              <c:numCache>
                <c:formatCode>General</c:formatCode>
                <c:ptCount val="119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-1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  <c:pt idx="101">
                  <c:v>-1</c:v>
                </c:pt>
                <c:pt idx="102">
                  <c:v>-1</c:v>
                </c:pt>
                <c:pt idx="103">
                  <c:v>-1</c:v>
                </c:pt>
                <c:pt idx="104">
                  <c:v>-1</c:v>
                </c:pt>
                <c:pt idx="105">
                  <c:v>-1</c:v>
                </c:pt>
                <c:pt idx="106">
                  <c:v>-1</c:v>
                </c:pt>
                <c:pt idx="107">
                  <c:v>-1</c:v>
                </c:pt>
                <c:pt idx="108">
                  <c:v>-1</c:v>
                </c:pt>
                <c:pt idx="109">
                  <c:v>-1</c:v>
                </c:pt>
                <c:pt idx="110">
                  <c:v>-1</c:v>
                </c:pt>
                <c:pt idx="111">
                  <c:v>-1</c:v>
                </c:pt>
                <c:pt idx="112">
                  <c:v>-1</c:v>
                </c:pt>
                <c:pt idx="113">
                  <c:v>-1</c:v>
                </c:pt>
                <c:pt idx="114">
                  <c:v>-1</c:v>
                </c:pt>
                <c:pt idx="115">
                  <c:v>-1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DB-4CAC-BFF4-AD69F660B4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Severe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Sheet1!$E$2:$E$120</c:f>
              <c:numCache>
                <c:formatCode>General</c:formatCode>
                <c:ptCount val="119"/>
                <c:pt idx="0">
                  <c:v>-1.5</c:v>
                </c:pt>
                <c:pt idx="1">
                  <c:v>-1.5</c:v>
                </c:pt>
                <c:pt idx="2">
                  <c:v>-1.5</c:v>
                </c:pt>
                <c:pt idx="3">
                  <c:v>-1.5</c:v>
                </c:pt>
                <c:pt idx="4">
                  <c:v>-1.5</c:v>
                </c:pt>
                <c:pt idx="5">
                  <c:v>-1.5</c:v>
                </c:pt>
                <c:pt idx="6">
                  <c:v>-1.5</c:v>
                </c:pt>
                <c:pt idx="7">
                  <c:v>-1.5</c:v>
                </c:pt>
                <c:pt idx="8">
                  <c:v>-1.5</c:v>
                </c:pt>
                <c:pt idx="9">
                  <c:v>-1.5</c:v>
                </c:pt>
                <c:pt idx="10">
                  <c:v>-1.5</c:v>
                </c:pt>
                <c:pt idx="11">
                  <c:v>-1.5</c:v>
                </c:pt>
                <c:pt idx="12">
                  <c:v>-1.5</c:v>
                </c:pt>
                <c:pt idx="13">
                  <c:v>-1.5</c:v>
                </c:pt>
                <c:pt idx="14">
                  <c:v>-1.5</c:v>
                </c:pt>
                <c:pt idx="15">
                  <c:v>-1.5</c:v>
                </c:pt>
                <c:pt idx="16">
                  <c:v>-1.5</c:v>
                </c:pt>
                <c:pt idx="17">
                  <c:v>-1.5</c:v>
                </c:pt>
                <c:pt idx="18">
                  <c:v>-1.5</c:v>
                </c:pt>
                <c:pt idx="19">
                  <c:v>-1.5</c:v>
                </c:pt>
                <c:pt idx="20">
                  <c:v>-1.5</c:v>
                </c:pt>
                <c:pt idx="21">
                  <c:v>-1.5</c:v>
                </c:pt>
                <c:pt idx="22">
                  <c:v>-1.5</c:v>
                </c:pt>
                <c:pt idx="23">
                  <c:v>-1.5</c:v>
                </c:pt>
                <c:pt idx="24">
                  <c:v>-1.5</c:v>
                </c:pt>
                <c:pt idx="25">
                  <c:v>-1.5</c:v>
                </c:pt>
                <c:pt idx="26">
                  <c:v>-1.5</c:v>
                </c:pt>
                <c:pt idx="27">
                  <c:v>-1.5</c:v>
                </c:pt>
                <c:pt idx="28">
                  <c:v>-1.5</c:v>
                </c:pt>
                <c:pt idx="29">
                  <c:v>-1.5</c:v>
                </c:pt>
                <c:pt idx="30">
                  <c:v>-1.5</c:v>
                </c:pt>
                <c:pt idx="31">
                  <c:v>-1.5</c:v>
                </c:pt>
                <c:pt idx="32">
                  <c:v>-1.5</c:v>
                </c:pt>
                <c:pt idx="33">
                  <c:v>-1.5</c:v>
                </c:pt>
                <c:pt idx="34">
                  <c:v>-1.5</c:v>
                </c:pt>
                <c:pt idx="35">
                  <c:v>-1.5</c:v>
                </c:pt>
                <c:pt idx="36">
                  <c:v>-1.5</c:v>
                </c:pt>
                <c:pt idx="37">
                  <c:v>-1.5</c:v>
                </c:pt>
                <c:pt idx="38">
                  <c:v>-1.5</c:v>
                </c:pt>
                <c:pt idx="39">
                  <c:v>-1.5</c:v>
                </c:pt>
                <c:pt idx="40">
                  <c:v>-1.5</c:v>
                </c:pt>
                <c:pt idx="41">
                  <c:v>-1.5</c:v>
                </c:pt>
                <c:pt idx="42">
                  <c:v>-1.5</c:v>
                </c:pt>
                <c:pt idx="43">
                  <c:v>-1.5</c:v>
                </c:pt>
                <c:pt idx="44">
                  <c:v>-1.5</c:v>
                </c:pt>
                <c:pt idx="45">
                  <c:v>-1.5</c:v>
                </c:pt>
                <c:pt idx="46">
                  <c:v>-1.5</c:v>
                </c:pt>
                <c:pt idx="47">
                  <c:v>-1.5</c:v>
                </c:pt>
                <c:pt idx="48">
                  <c:v>-1.5</c:v>
                </c:pt>
                <c:pt idx="49">
                  <c:v>-1.5</c:v>
                </c:pt>
                <c:pt idx="50">
                  <c:v>-1.5</c:v>
                </c:pt>
                <c:pt idx="51">
                  <c:v>-1.5</c:v>
                </c:pt>
                <c:pt idx="52">
                  <c:v>-1.5</c:v>
                </c:pt>
                <c:pt idx="53">
                  <c:v>-1.5</c:v>
                </c:pt>
                <c:pt idx="54">
                  <c:v>-1.5</c:v>
                </c:pt>
                <c:pt idx="55">
                  <c:v>-1.5</c:v>
                </c:pt>
                <c:pt idx="56">
                  <c:v>-1.5</c:v>
                </c:pt>
                <c:pt idx="57">
                  <c:v>-1.5</c:v>
                </c:pt>
                <c:pt idx="58">
                  <c:v>-1.5</c:v>
                </c:pt>
                <c:pt idx="59">
                  <c:v>-1.5</c:v>
                </c:pt>
                <c:pt idx="60">
                  <c:v>-1.5</c:v>
                </c:pt>
                <c:pt idx="61">
                  <c:v>-1.5</c:v>
                </c:pt>
                <c:pt idx="62">
                  <c:v>-1.5</c:v>
                </c:pt>
                <c:pt idx="63">
                  <c:v>-1.5</c:v>
                </c:pt>
                <c:pt idx="64">
                  <c:v>-1.5</c:v>
                </c:pt>
                <c:pt idx="65">
                  <c:v>-1.5</c:v>
                </c:pt>
                <c:pt idx="66">
                  <c:v>-1.5</c:v>
                </c:pt>
                <c:pt idx="67">
                  <c:v>-1.5</c:v>
                </c:pt>
                <c:pt idx="68">
                  <c:v>-1.5</c:v>
                </c:pt>
                <c:pt idx="69">
                  <c:v>-1.5</c:v>
                </c:pt>
                <c:pt idx="70">
                  <c:v>-1.5</c:v>
                </c:pt>
                <c:pt idx="71">
                  <c:v>-1.5</c:v>
                </c:pt>
                <c:pt idx="72">
                  <c:v>-1.5</c:v>
                </c:pt>
                <c:pt idx="73">
                  <c:v>-1.5</c:v>
                </c:pt>
                <c:pt idx="74">
                  <c:v>-1.5</c:v>
                </c:pt>
                <c:pt idx="75">
                  <c:v>-1.5</c:v>
                </c:pt>
                <c:pt idx="76">
                  <c:v>-1.5</c:v>
                </c:pt>
                <c:pt idx="77">
                  <c:v>-1.5</c:v>
                </c:pt>
                <c:pt idx="78">
                  <c:v>-1.5</c:v>
                </c:pt>
                <c:pt idx="79">
                  <c:v>-1.5</c:v>
                </c:pt>
                <c:pt idx="80">
                  <c:v>-1.5</c:v>
                </c:pt>
                <c:pt idx="81">
                  <c:v>-1.5</c:v>
                </c:pt>
                <c:pt idx="82">
                  <c:v>-1.5</c:v>
                </c:pt>
                <c:pt idx="83">
                  <c:v>-1.5</c:v>
                </c:pt>
                <c:pt idx="84">
                  <c:v>-1.5</c:v>
                </c:pt>
                <c:pt idx="85">
                  <c:v>-1.5</c:v>
                </c:pt>
                <c:pt idx="86">
                  <c:v>-1.5</c:v>
                </c:pt>
                <c:pt idx="87">
                  <c:v>-1.5</c:v>
                </c:pt>
                <c:pt idx="88">
                  <c:v>-1.5</c:v>
                </c:pt>
                <c:pt idx="89">
                  <c:v>-1.5</c:v>
                </c:pt>
                <c:pt idx="90">
                  <c:v>-1.5</c:v>
                </c:pt>
                <c:pt idx="91">
                  <c:v>-1.5</c:v>
                </c:pt>
                <c:pt idx="92">
                  <c:v>-1.5</c:v>
                </c:pt>
                <c:pt idx="93">
                  <c:v>-1.5</c:v>
                </c:pt>
                <c:pt idx="94">
                  <c:v>-1.5</c:v>
                </c:pt>
                <c:pt idx="95">
                  <c:v>-1.5</c:v>
                </c:pt>
                <c:pt idx="96">
                  <c:v>-1.5</c:v>
                </c:pt>
                <c:pt idx="97">
                  <c:v>-1.5</c:v>
                </c:pt>
                <c:pt idx="98">
                  <c:v>-1.5</c:v>
                </c:pt>
                <c:pt idx="99">
                  <c:v>-1.5</c:v>
                </c:pt>
                <c:pt idx="100">
                  <c:v>-1.5</c:v>
                </c:pt>
                <c:pt idx="101">
                  <c:v>-1.5</c:v>
                </c:pt>
                <c:pt idx="102">
                  <c:v>-1.5</c:v>
                </c:pt>
                <c:pt idx="103">
                  <c:v>-1.5</c:v>
                </c:pt>
                <c:pt idx="104">
                  <c:v>-1.5</c:v>
                </c:pt>
                <c:pt idx="105">
                  <c:v>-1.5</c:v>
                </c:pt>
                <c:pt idx="106">
                  <c:v>-1.5</c:v>
                </c:pt>
                <c:pt idx="107">
                  <c:v>-1.5</c:v>
                </c:pt>
                <c:pt idx="108">
                  <c:v>-1.5</c:v>
                </c:pt>
                <c:pt idx="109">
                  <c:v>-1.5</c:v>
                </c:pt>
                <c:pt idx="110">
                  <c:v>-1.5</c:v>
                </c:pt>
                <c:pt idx="111">
                  <c:v>-1.5</c:v>
                </c:pt>
                <c:pt idx="112">
                  <c:v>-1.5</c:v>
                </c:pt>
                <c:pt idx="113">
                  <c:v>-1.5</c:v>
                </c:pt>
                <c:pt idx="114">
                  <c:v>-1.5</c:v>
                </c:pt>
                <c:pt idx="115">
                  <c:v>-1.5</c:v>
                </c:pt>
                <c:pt idx="116">
                  <c:v>-1.5</c:v>
                </c:pt>
                <c:pt idx="117">
                  <c:v>-1.5</c:v>
                </c:pt>
                <c:pt idx="118">
                  <c:v>-1.5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DB-4CAC-BFF4-AD69F660B4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Extreme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Sheet1!$F$2:$F$120</c:f>
              <c:numCache>
                <c:formatCode>General</c:formatCode>
                <c:ptCount val="119"/>
                <c:pt idx="0">
                  <c:v>-2</c:v>
                </c:pt>
                <c:pt idx="1">
                  <c:v>-2</c:v>
                </c:pt>
                <c:pt idx="2">
                  <c:v>-2</c:v>
                </c:pt>
                <c:pt idx="3">
                  <c:v>-2</c:v>
                </c:pt>
                <c:pt idx="4">
                  <c:v>-2</c:v>
                </c:pt>
                <c:pt idx="5">
                  <c:v>-2</c:v>
                </c:pt>
                <c:pt idx="6">
                  <c:v>-2</c:v>
                </c:pt>
                <c:pt idx="7">
                  <c:v>-2</c:v>
                </c:pt>
                <c:pt idx="8">
                  <c:v>-2</c:v>
                </c:pt>
                <c:pt idx="9">
                  <c:v>-2</c:v>
                </c:pt>
                <c:pt idx="10">
                  <c:v>-2</c:v>
                </c:pt>
                <c:pt idx="11">
                  <c:v>-2</c:v>
                </c:pt>
                <c:pt idx="12">
                  <c:v>-2</c:v>
                </c:pt>
                <c:pt idx="13">
                  <c:v>-2</c:v>
                </c:pt>
                <c:pt idx="14">
                  <c:v>-2</c:v>
                </c:pt>
                <c:pt idx="15">
                  <c:v>-2</c:v>
                </c:pt>
                <c:pt idx="16">
                  <c:v>-2</c:v>
                </c:pt>
                <c:pt idx="17">
                  <c:v>-2</c:v>
                </c:pt>
                <c:pt idx="18">
                  <c:v>-2</c:v>
                </c:pt>
                <c:pt idx="19">
                  <c:v>-2</c:v>
                </c:pt>
                <c:pt idx="20">
                  <c:v>-2</c:v>
                </c:pt>
                <c:pt idx="21">
                  <c:v>-2</c:v>
                </c:pt>
                <c:pt idx="22">
                  <c:v>-2</c:v>
                </c:pt>
                <c:pt idx="23">
                  <c:v>-2</c:v>
                </c:pt>
                <c:pt idx="24">
                  <c:v>-2</c:v>
                </c:pt>
                <c:pt idx="25">
                  <c:v>-2</c:v>
                </c:pt>
                <c:pt idx="26">
                  <c:v>-2</c:v>
                </c:pt>
                <c:pt idx="27">
                  <c:v>-2</c:v>
                </c:pt>
                <c:pt idx="28">
                  <c:v>-2</c:v>
                </c:pt>
                <c:pt idx="29">
                  <c:v>-2</c:v>
                </c:pt>
                <c:pt idx="30">
                  <c:v>-2</c:v>
                </c:pt>
                <c:pt idx="31">
                  <c:v>-2</c:v>
                </c:pt>
                <c:pt idx="32">
                  <c:v>-2</c:v>
                </c:pt>
                <c:pt idx="33">
                  <c:v>-2</c:v>
                </c:pt>
                <c:pt idx="34">
                  <c:v>-2</c:v>
                </c:pt>
                <c:pt idx="35">
                  <c:v>-2</c:v>
                </c:pt>
                <c:pt idx="36">
                  <c:v>-2</c:v>
                </c:pt>
                <c:pt idx="37">
                  <c:v>-2</c:v>
                </c:pt>
                <c:pt idx="38">
                  <c:v>-2</c:v>
                </c:pt>
                <c:pt idx="39">
                  <c:v>-2</c:v>
                </c:pt>
                <c:pt idx="40">
                  <c:v>-2</c:v>
                </c:pt>
                <c:pt idx="41">
                  <c:v>-2</c:v>
                </c:pt>
                <c:pt idx="42">
                  <c:v>-2</c:v>
                </c:pt>
                <c:pt idx="43">
                  <c:v>-2</c:v>
                </c:pt>
                <c:pt idx="44">
                  <c:v>-2</c:v>
                </c:pt>
                <c:pt idx="45">
                  <c:v>-2</c:v>
                </c:pt>
                <c:pt idx="46">
                  <c:v>-2</c:v>
                </c:pt>
                <c:pt idx="47">
                  <c:v>-2</c:v>
                </c:pt>
                <c:pt idx="48">
                  <c:v>-2</c:v>
                </c:pt>
                <c:pt idx="49">
                  <c:v>-2</c:v>
                </c:pt>
                <c:pt idx="50">
                  <c:v>-2</c:v>
                </c:pt>
                <c:pt idx="51">
                  <c:v>-2</c:v>
                </c:pt>
                <c:pt idx="52">
                  <c:v>-2</c:v>
                </c:pt>
                <c:pt idx="53">
                  <c:v>-2</c:v>
                </c:pt>
                <c:pt idx="54">
                  <c:v>-2</c:v>
                </c:pt>
                <c:pt idx="55">
                  <c:v>-2</c:v>
                </c:pt>
                <c:pt idx="56">
                  <c:v>-2</c:v>
                </c:pt>
                <c:pt idx="57">
                  <c:v>-2</c:v>
                </c:pt>
                <c:pt idx="58">
                  <c:v>-2</c:v>
                </c:pt>
                <c:pt idx="59">
                  <c:v>-2</c:v>
                </c:pt>
                <c:pt idx="60">
                  <c:v>-2</c:v>
                </c:pt>
                <c:pt idx="61">
                  <c:v>-2</c:v>
                </c:pt>
                <c:pt idx="62">
                  <c:v>-2</c:v>
                </c:pt>
                <c:pt idx="63">
                  <c:v>-2</c:v>
                </c:pt>
                <c:pt idx="64">
                  <c:v>-2</c:v>
                </c:pt>
                <c:pt idx="65">
                  <c:v>-2</c:v>
                </c:pt>
                <c:pt idx="66">
                  <c:v>-2</c:v>
                </c:pt>
                <c:pt idx="67">
                  <c:v>-2</c:v>
                </c:pt>
                <c:pt idx="68">
                  <c:v>-2</c:v>
                </c:pt>
                <c:pt idx="69">
                  <c:v>-2</c:v>
                </c:pt>
                <c:pt idx="70">
                  <c:v>-2</c:v>
                </c:pt>
                <c:pt idx="71">
                  <c:v>-2</c:v>
                </c:pt>
                <c:pt idx="72">
                  <c:v>-2</c:v>
                </c:pt>
                <c:pt idx="73">
                  <c:v>-2</c:v>
                </c:pt>
                <c:pt idx="74">
                  <c:v>-2</c:v>
                </c:pt>
                <c:pt idx="75">
                  <c:v>-2</c:v>
                </c:pt>
                <c:pt idx="76">
                  <c:v>-2</c:v>
                </c:pt>
                <c:pt idx="77">
                  <c:v>-2</c:v>
                </c:pt>
                <c:pt idx="78">
                  <c:v>-2</c:v>
                </c:pt>
                <c:pt idx="79">
                  <c:v>-2</c:v>
                </c:pt>
                <c:pt idx="80">
                  <c:v>-2</c:v>
                </c:pt>
                <c:pt idx="81">
                  <c:v>-2</c:v>
                </c:pt>
                <c:pt idx="82">
                  <c:v>-2</c:v>
                </c:pt>
                <c:pt idx="83">
                  <c:v>-2</c:v>
                </c:pt>
                <c:pt idx="84">
                  <c:v>-2</c:v>
                </c:pt>
                <c:pt idx="85">
                  <c:v>-2</c:v>
                </c:pt>
                <c:pt idx="86">
                  <c:v>-2</c:v>
                </c:pt>
                <c:pt idx="87">
                  <c:v>-2</c:v>
                </c:pt>
                <c:pt idx="88">
                  <c:v>-2</c:v>
                </c:pt>
                <c:pt idx="89">
                  <c:v>-2</c:v>
                </c:pt>
                <c:pt idx="90">
                  <c:v>-2</c:v>
                </c:pt>
                <c:pt idx="91">
                  <c:v>-2</c:v>
                </c:pt>
                <c:pt idx="92">
                  <c:v>-2</c:v>
                </c:pt>
                <c:pt idx="93">
                  <c:v>-2</c:v>
                </c:pt>
                <c:pt idx="94">
                  <c:v>-2</c:v>
                </c:pt>
                <c:pt idx="95">
                  <c:v>-2</c:v>
                </c:pt>
                <c:pt idx="96">
                  <c:v>-2</c:v>
                </c:pt>
                <c:pt idx="97">
                  <c:v>-2</c:v>
                </c:pt>
                <c:pt idx="98">
                  <c:v>-2</c:v>
                </c:pt>
                <c:pt idx="99">
                  <c:v>-2</c:v>
                </c:pt>
                <c:pt idx="100">
                  <c:v>-2</c:v>
                </c:pt>
                <c:pt idx="101">
                  <c:v>-2</c:v>
                </c:pt>
                <c:pt idx="102">
                  <c:v>-2</c:v>
                </c:pt>
                <c:pt idx="103">
                  <c:v>-2</c:v>
                </c:pt>
                <c:pt idx="104">
                  <c:v>-2</c:v>
                </c:pt>
                <c:pt idx="105">
                  <c:v>-2</c:v>
                </c:pt>
                <c:pt idx="106">
                  <c:v>-2</c:v>
                </c:pt>
                <c:pt idx="107">
                  <c:v>-2</c:v>
                </c:pt>
                <c:pt idx="108">
                  <c:v>-2</c:v>
                </c:pt>
                <c:pt idx="109">
                  <c:v>-2</c:v>
                </c:pt>
                <c:pt idx="110">
                  <c:v>-2</c:v>
                </c:pt>
                <c:pt idx="111">
                  <c:v>-2</c:v>
                </c:pt>
                <c:pt idx="112">
                  <c:v>-2</c:v>
                </c:pt>
                <c:pt idx="113">
                  <c:v>-2</c:v>
                </c:pt>
                <c:pt idx="114">
                  <c:v>-2</c:v>
                </c:pt>
                <c:pt idx="115">
                  <c:v>-2</c:v>
                </c:pt>
                <c:pt idx="116">
                  <c:v>-2</c:v>
                </c:pt>
                <c:pt idx="117">
                  <c:v>-2</c:v>
                </c:pt>
                <c:pt idx="118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DB-4CAC-BFF4-AD69F660B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748152"/>
        <c:axId val="683238456"/>
      </c:lineChart>
      <c:catAx>
        <c:axId val="6897481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83238456"/>
        <c:crosses val="autoZero"/>
        <c:auto val="1"/>
        <c:lblAlgn val="ctr"/>
        <c:lblOffset val="0"/>
        <c:tickLblSkip val="10"/>
        <c:tickMarkSkip val="10"/>
        <c:noMultiLvlLbl val="0"/>
      </c:catAx>
      <c:valAx>
        <c:axId val="683238456"/>
        <c:scaling>
          <c:orientation val="minMax"/>
          <c:max val="4"/>
          <c:min val="-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89748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55554209569956"/>
          <c:y val="3.8307928254811371E-2"/>
          <c:w val="0.49076923076923079"/>
          <c:h val="0.125631511025492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E3D-90CB-419E-814D-F6AC5EB8AE7D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40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E3D-90CB-419E-814D-F6AC5EB8AE7D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23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E3D-90CB-419E-814D-F6AC5EB8AE7D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5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6004-667D-4809-860C-C4E5FB720F9B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470B-6714-4281-9E2E-948652EC7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48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6004-667D-4809-860C-C4E5FB720F9B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470B-6714-4281-9E2E-948652EC7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6510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6004-667D-4809-860C-C4E5FB720F9B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470B-6714-4281-9E2E-948652EC7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9713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6004-667D-4809-860C-C4E5FB720F9B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470B-6714-4281-9E2E-948652EC7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59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6004-667D-4809-860C-C4E5FB720F9B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470B-6714-4281-9E2E-948652EC7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7937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6004-667D-4809-860C-C4E5FB720F9B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470B-6714-4281-9E2E-948652EC7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20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6004-667D-4809-860C-C4E5FB720F9B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470B-6714-4281-9E2E-948652EC7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13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6004-667D-4809-860C-C4E5FB720F9B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470B-6714-4281-9E2E-948652EC7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42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E3D-90CB-419E-814D-F6AC5EB8AE7D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28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6004-667D-4809-860C-C4E5FB720F9B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470B-6714-4281-9E2E-948652EC7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4609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6004-667D-4809-860C-C4E5FB720F9B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470B-6714-4281-9E2E-948652EC7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95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6004-667D-4809-860C-C4E5FB720F9B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0470B-6714-4281-9E2E-948652EC7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40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E3D-90CB-419E-814D-F6AC5EB8AE7D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5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E3D-90CB-419E-814D-F6AC5EB8AE7D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09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E3D-90CB-419E-814D-F6AC5EB8AE7D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5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E3D-90CB-419E-814D-F6AC5EB8AE7D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E3D-90CB-419E-814D-F6AC5EB8AE7D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44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E3D-90CB-419E-814D-F6AC5EB8AE7D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ED3BE3D-90CB-419E-814D-F6AC5EB8AE7D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8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BE3D-90CB-419E-814D-F6AC5EB8AE7D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12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C6004-667D-4809-860C-C4E5FB720F9B}" type="datetimeFigureOut">
              <a:rPr lang="en-IN" smtClean="0"/>
              <a:t>10/05/2021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0470B-6714-4281-9E2E-948652EC7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875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rought.unl.edu/droughtmonitoring/SPI/SPIProgram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6FD4-CB73-4109-95D0-711BE744B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IN" dirty="0"/>
              <a:t>Demonstration of determination of SPI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45E80-69C8-466A-8DD5-266E1E27E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850093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IN" dirty="0"/>
              <a:t>Waikhom Rahul Singh</a:t>
            </a:r>
          </a:p>
          <a:p>
            <a:pPr algn="r">
              <a:lnSpc>
                <a:spcPct val="110000"/>
              </a:lnSpc>
            </a:pPr>
            <a:r>
              <a:rPr lang="en-IN" dirty="0"/>
              <a:t>Scientist ‘B’</a:t>
            </a:r>
          </a:p>
          <a:p>
            <a:pPr algn="r">
              <a:lnSpc>
                <a:spcPct val="110000"/>
              </a:lnSpc>
            </a:pPr>
            <a:r>
              <a:rPr lang="en-IN" dirty="0"/>
              <a:t>CFMS Guwahati</a:t>
            </a:r>
          </a:p>
          <a:p>
            <a:pPr algn="r">
              <a:lnSpc>
                <a:spcPct val="110000"/>
              </a:lnSpc>
            </a:pPr>
            <a:r>
              <a:rPr lang="en-IN" dirty="0"/>
              <a:t>National Institute of Hydrology</a:t>
            </a:r>
          </a:p>
        </p:txBody>
      </p:sp>
    </p:spTree>
    <p:extLst>
      <p:ext uri="{BB962C8B-B14F-4D97-AF65-F5344CB8AC3E}">
        <p14:creationId xmlns:p14="http://schemas.microsoft.com/office/powerpoint/2010/main" val="240438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SPI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64935"/>
          </a:xfrm>
        </p:spPr>
        <p:txBody>
          <a:bodyPr>
            <a:normAutofit/>
          </a:bodyPr>
          <a:lstStyle/>
          <a:p>
            <a:pPr marL="357188" indent="-357188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downloaded files has the following elements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9DED5-C43A-45E8-AC6F-26B9DC489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413" y="2834070"/>
            <a:ext cx="4214769" cy="2861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25C5B-6CF3-4A2A-A732-229E9BD48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1" y="2630487"/>
            <a:ext cx="4792662" cy="32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6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SPI Generator: Input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A15E1-C15A-4EB8-9786-E2113908E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015732"/>
            <a:ext cx="3302000" cy="3450613"/>
          </a:xfrm>
        </p:spPr>
        <p:txBody>
          <a:bodyPr>
            <a:normAutofit/>
          </a:bodyPr>
          <a:lstStyle/>
          <a:p>
            <a:r>
              <a:rPr lang="en-IN" sz="2800" dirty="0"/>
              <a:t>CSV</a:t>
            </a:r>
          </a:p>
          <a:p>
            <a:r>
              <a:rPr lang="en-IN" sz="2800" dirty="0"/>
              <a:t>Space delimited</a:t>
            </a:r>
          </a:p>
          <a:p>
            <a:r>
              <a:rPr lang="en-IN" sz="2800" dirty="0"/>
              <a:t>Tab delimited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D11C510-D4E3-40B5-8614-85FEC5E16F5F}"/>
              </a:ext>
            </a:extLst>
          </p:cNvPr>
          <p:cNvSpPr txBox="1">
            <a:spLocks/>
          </p:cNvSpPr>
          <p:nvPr/>
        </p:nvSpPr>
        <p:spPr>
          <a:xfrm>
            <a:off x="4849056" y="2015732"/>
            <a:ext cx="2493888" cy="1878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Daily </a:t>
            </a:r>
          </a:p>
          <a:p>
            <a:r>
              <a:rPr lang="en-IN" sz="2800" dirty="0"/>
              <a:t>Weekly</a:t>
            </a:r>
          </a:p>
          <a:p>
            <a:r>
              <a:rPr lang="en-IN" sz="2800" dirty="0"/>
              <a:t>Monthly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61AE99F-1DFB-40A7-8629-5F2F35007302}"/>
              </a:ext>
            </a:extLst>
          </p:cNvPr>
          <p:cNvSpPr txBox="1">
            <a:spLocks/>
          </p:cNvSpPr>
          <p:nvPr/>
        </p:nvSpPr>
        <p:spPr>
          <a:xfrm>
            <a:off x="7342944" y="2015732"/>
            <a:ext cx="4459589" cy="2988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Data can be with dates or single column</a:t>
            </a:r>
          </a:p>
          <a:p>
            <a:r>
              <a:rPr lang="en-IN" sz="2800" dirty="0"/>
              <a:t>If single column, initial year and initial month must be indicated in the 2</a:t>
            </a:r>
            <a:r>
              <a:rPr lang="en-IN" sz="2800" baseline="30000" dirty="0"/>
              <a:t>nd</a:t>
            </a:r>
            <a:r>
              <a:rPr lang="en-IN" sz="2800" dirty="0"/>
              <a:t> row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08CB56A-BB00-48FA-9975-3473CC241C75}"/>
              </a:ext>
            </a:extLst>
          </p:cNvPr>
          <p:cNvSpPr txBox="1">
            <a:spLocks/>
          </p:cNvSpPr>
          <p:nvPr/>
        </p:nvSpPr>
        <p:spPr>
          <a:xfrm>
            <a:off x="643468" y="4641607"/>
            <a:ext cx="8308144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First row is reserved for naming the station</a:t>
            </a:r>
          </a:p>
        </p:txBody>
      </p:sp>
    </p:spTree>
    <p:extLst>
      <p:ext uri="{BB962C8B-B14F-4D97-AF65-F5344CB8AC3E}">
        <p14:creationId xmlns:p14="http://schemas.microsoft.com/office/powerpoint/2010/main" val="239738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SPI Generator: TIMESCALES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A15E1-C15A-4EB8-9786-E2113908E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015732"/>
            <a:ext cx="3302000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u="sng" dirty="0"/>
              <a:t>Aggregate type</a:t>
            </a:r>
          </a:p>
          <a:p>
            <a:r>
              <a:rPr lang="en-IN" sz="2800" dirty="0"/>
              <a:t>Weekly</a:t>
            </a:r>
          </a:p>
          <a:p>
            <a:r>
              <a:rPr lang="en-IN" sz="2800" dirty="0"/>
              <a:t>Monthly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D11C510-D4E3-40B5-8614-85FEC5E16F5F}"/>
              </a:ext>
            </a:extLst>
          </p:cNvPr>
          <p:cNvSpPr txBox="1">
            <a:spLocks/>
          </p:cNvSpPr>
          <p:nvPr/>
        </p:nvSpPr>
        <p:spPr>
          <a:xfrm>
            <a:off x="4849055" y="2015732"/>
            <a:ext cx="6326945" cy="1878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800" b="1" u="sng" dirty="0"/>
              <a:t>Time scales </a:t>
            </a:r>
          </a:p>
          <a:p>
            <a:r>
              <a:rPr lang="en-IN" sz="2800" dirty="0"/>
              <a:t>1, 2, 3, 4, 5, 6, 7, 8, 9, 10, 11, 12, 18, 24, 36, 48, 60, 72, 84 and 96</a:t>
            </a:r>
          </a:p>
        </p:txBody>
      </p:sp>
    </p:spTree>
    <p:extLst>
      <p:ext uri="{BB962C8B-B14F-4D97-AF65-F5344CB8AC3E}">
        <p14:creationId xmlns:p14="http://schemas.microsoft.com/office/powerpoint/2010/main" val="336778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SPI Generator: OUTPUTS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A15E1-C15A-4EB8-9786-E2113908E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015732"/>
            <a:ext cx="3302000" cy="3450613"/>
          </a:xfrm>
        </p:spPr>
        <p:txBody>
          <a:bodyPr>
            <a:normAutofit/>
          </a:bodyPr>
          <a:lstStyle/>
          <a:p>
            <a:r>
              <a:rPr lang="en-IN" sz="2800" dirty="0"/>
              <a:t>CSV</a:t>
            </a:r>
          </a:p>
          <a:p>
            <a:r>
              <a:rPr lang="en-IN" sz="2800" dirty="0"/>
              <a:t>Space delimited</a:t>
            </a:r>
          </a:p>
          <a:p>
            <a:r>
              <a:rPr lang="en-IN" sz="2800" dirty="0"/>
              <a:t>Excel (.xlsx)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61AE99F-1DFB-40A7-8629-5F2F35007302}"/>
              </a:ext>
            </a:extLst>
          </p:cNvPr>
          <p:cNvSpPr txBox="1">
            <a:spLocks/>
          </p:cNvSpPr>
          <p:nvPr/>
        </p:nvSpPr>
        <p:spPr>
          <a:xfrm>
            <a:off x="5334000" y="2015732"/>
            <a:ext cx="6468533" cy="2988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800" b="1" u="sng" dirty="0"/>
              <a:t>Optional outputs</a:t>
            </a:r>
          </a:p>
          <a:p>
            <a:r>
              <a:rPr lang="en-IN" sz="2800" dirty="0"/>
              <a:t>Drought periods and </a:t>
            </a:r>
          </a:p>
          <a:p>
            <a:r>
              <a:rPr lang="en-IN" sz="2800" dirty="0"/>
              <a:t>Drought frequencies</a:t>
            </a:r>
          </a:p>
        </p:txBody>
      </p:sp>
    </p:spTree>
    <p:extLst>
      <p:ext uri="{BB962C8B-B14F-4D97-AF65-F5344CB8AC3E}">
        <p14:creationId xmlns:p14="http://schemas.microsoft.com/office/powerpoint/2010/main" val="293802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4318-F6D9-4185-8758-9C784E80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99" y="218663"/>
            <a:ext cx="9127067" cy="441738"/>
          </a:xfrm>
        </p:spPr>
        <p:txBody>
          <a:bodyPr>
            <a:norm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IMD Grids in the study area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D24009-63ED-488C-A289-2849EF2BF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9438" r="7036"/>
          <a:stretch/>
        </p:blipFill>
        <p:spPr>
          <a:xfrm>
            <a:off x="2154352" y="786229"/>
            <a:ext cx="7883296" cy="5853111"/>
          </a:xfrm>
        </p:spPr>
      </p:pic>
    </p:spTree>
    <p:extLst>
      <p:ext uri="{BB962C8B-B14F-4D97-AF65-F5344CB8AC3E}">
        <p14:creationId xmlns:p14="http://schemas.microsoft.com/office/powerpoint/2010/main" val="268387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D24009-63ED-488C-A289-2849EF2BF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9438" r="7036"/>
          <a:stretch/>
        </p:blipFill>
        <p:spPr>
          <a:xfrm>
            <a:off x="2154352" y="786229"/>
            <a:ext cx="7883296" cy="5853111"/>
          </a:xfr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112B0E6C-6A17-446D-8114-E67ED51480CA}"/>
              </a:ext>
            </a:extLst>
          </p:cNvPr>
          <p:cNvSpPr/>
          <p:nvPr/>
        </p:nvSpPr>
        <p:spPr>
          <a:xfrm rot="7538297">
            <a:off x="6841432" y="3577357"/>
            <a:ext cx="574289" cy="1332585"/>
          </a:xfrm>
          <a:prstGeom prst="downArrow">
            <a:avLst>
              <a:gd name="adj1" fmla="val 3072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F8B70-3C0D-4A09-A0C0-FF2244E777F7}"/>
              </a:ext>
            </a:extLst>
          </p:cNvPr>
          <p:cNvSpPr txBox="1"/>
          <p:nvPr/>
        </p:nvSpPr>
        <p:spPr>
          <a:xfrm>
            <a:off x="2154353" y="258417"/>
            <a:ext cx="822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AT IMD GRID 90.5 E &amp; 25.5 N (</a:t>
            </a:r>
            <a:r>
              <a:rPr lang="en-IN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Samanda</a:t>
            </a:r>
            <a:r>
              <a:rPr lang="en-I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sub-division)</a:t>
            </a:r>
          </a:p>
        </p:txBody>
      </p:sp>
    </p:spTree>
    <p:extLst>
      <p:ext uri="{BB962C8B-B14F-4D97-AF65-F5344CB8AC3E}">
        <p14:creationId xmlns:p14="http://schemas.microsoft.com/office/powerpoint/2010/main" val="206169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FEB8920-4A30-474A-BED9-5C6E913C2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273276"/>
            <a:ext cx="8686800" cy="291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B70ADF-0D41-46B4-B343-4C0DF7579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3429000"/>
            <a:ext cx="8686800" cy="29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2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3BEE14-99DF-4B03-9BBF-75211430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206912"/>
            <a:ext cx="8686800" cy="2964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C480C8-27FD-4045-A8D9-EB4027CFB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3681592"/>
            <a:ext cx="8686800" cy="29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30AEF-FBC4-4073-B8CD-F116016A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206912"/>
            <a:ext cx="8686800" cy="2969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EC5A8-D99D-46E9-A40F-8E0D2C224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3681593"/>
            <a:ext cx="8686800" cy="29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3B2F06B-3E05-4B8F-BFD9-D282FFDEDC53}"/>
              </a:ext>
            </a:extLst>
          </p:cNvPr>
          <p:cNvGraphicFramePr/>
          <p:nvPr/>
        </p:nvGraphicFramePr>
        <p:xfrm>
          <a:off x="1968500" y="1081689"/>
          <a:ext cx="8255000" cy="534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5873C20-42DF-410E-B09A-1E1B7B18BF08}"/>
              </a:ext>
            </a:extLst>
          </p:cNvPr>
          <p:cNvSpPr txBox="1"/>
          <p:nvPr/>
        </p:nvSpPr>
        <p:spPr>
          <a:xfrm>
            <a:off x="1965435" y="136639"/>
            <a:ext cx="8376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i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and Monsoon series of SPI at IMD GRID 90.5 E &amp; 25.5 N (</a:t>
            </a:r>
            <a:r>
              <a:rPr lang="en-IN" sz="2400" b="1" i="1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Samanda</a:t>
            </a:r>
            <a:r>
              <a:rPr lang="en-IN" sz="2400" b="1" i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sub-division)</a:t>
            </a:r>
          </a:p>
        </p:txBody>
      </p:sp>
    </p:spTree>
    <p:extLst>
      <p:ext uri="{BB962C8B-B14F-4D97-AF65-F5344CB8AC3E}">
        <p14:creationId xmlns:p14="http://schemas.microsoft.com/office/powerpoint/2010/main" val="198645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Standardized Precipitation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The SPI (McKee et al. 1993) is a powerful, flexible index that is simple to calculate.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The SPI is based on the probability of precipitation for any time scale.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The probability of observed precipitation is then transformed into an index to represent quantitatively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Very effective in analyzing wet periods/cycles as it is in analyzing dry periods/cycles.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51389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F3B950B-0D87-4C95-9BB5-10A7702AD494}"/>
              </a:ext>
            </a:extLst>
          </p:cNvPr>
          <p:cNvSpPr txBox="1"/>
          <p:nvPr/>
        </p:nvSpPr>
        <p:spPr>
          <a:xfrm>
            <a:off x="2175642" y="71701"/>
            <a:ext cx="810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Drought Spells at IMD GRID 90.5 E &amp; 25.5 N (</a:t>
            </a:r>
            <a:r>
              <a:rPr lang="en-IN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Samanda</a:t>
            </a:r>
            <a:r>
              <a:rPr lang="en-IN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sub-division)</a:t>
            </a:r>
            <a:r>
              <a:rPr lang="en-IN" sz="2000" dirty="0">
                <a:solidFill>
                  <a:srgbClr val="00B050"/>
                </a:solidFill>
                <a:latin typeface="Calibri" panose="020F0502020204030204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EE16EF-3A09-4FBC-A196-F83A43BE4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6368"/>
              </p:ext>
            </p:extLst>
          </p:nvPr>
        </p:nvGraphicFramePr>
        <p:xfrm>
          <a:off x="1723697" y="471811"/>
          <a:ext cx="8734096" cy="6247808"/>
        </p:xfrm>
        <a:graphic>
          <a:graphicData uri="http://schemas.openxmlformats.org/drawingml/2006/table">
            <a:tbl>
              <a:tblPr/>
              <a:tblGrid>
                <a:gridCol w="1145727">
                  <a:extLst>
                    <a:ext uri="{9D8B030D-6E8A-4147-A177-3AD203B41FA5}">
                      <a16:colId xmlns:a16="http://schemas.microsoft.com/office/drawing/2014/main" val="375252722"/>
                    </a:ext>
                  </a:extLst>
                </a:gridCol>
                <a:gridCol w="1212147">
                  <a:extLst>
                    <a:ext uri="{9D8B030D-6E8A-4147-A177-3AD203B41FA5}">
                      <a16:colId xmlns:a16="http://schemas.microsoft.com/office/drawing/2014/main" val="588229355"/>
                    </a:ext>
                  </a:extLst>
                </a:gridCol>
                <a:gridCol w="1212147">
                  <a:extLst>
                    <a:ext uri="{9D8B030D-6E8A-4147-A177-3AD203B41FA5}">
                      <a16:colId xmlns:a16="http://schemas.microsoft.com/office/drawing/2014/main" val="4260076506"/>
                    </a:ext>
                  </a:extLst>
                </a:gridCol>
                <a:gridCol w="1145727">
                  <a:extLst>
                    <a:ext uri="{9D8B030D-6E8A-4147-A177-3AD203B41FA5}">
                      <a16:colId xmlns:a16="http://schemas.microsoft.com/office/drawing/2014/main" val="348465437"/>
                    </a:ext>
                  </a:extLst>
                </a:gridCol>
                <a:gridCol w="1145727">
                  <a:extLst>
                    <a:ext uri="{9D8B030D-6E8A-4147-A177-3AD203B41FA5}">
                      <a16:colId xmlns:a16="http://schemas.microsoft.com/office/drawing/2014/main" val="328791540"/>
                    </a:ext>
                  </a:extLst>
                </a:gridCol>
                <a:gridCol w="1145727">
                  <a:extLst>
                    <a:ext uri="{9D8B030D-6E8A-4147-A177-3AD203B41FA5}">
                      <a16:colId xmlns:a16="http://schemas.microsoft.com/office/drawing/2014/main" val="3686214917"/>
                    </a:ext>
                  </a:extLst>
                </a:gridCol>
                <a:gridCol w="1726894">
                  <a:extLst>
                    <a:ext uri="{9D8B030D-6E8A-4147-A177-3AD203B41FA5}">
                      <a16:colId xmlns:a16="http://schemas.microsoft.com/office/drawing/2014/main" val="3443087208"/>
                    </a:ext>
                  </a:extLst>
                </a:gridCol>
              </a:tblGrid>
              <a:tr h="13360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72612"/>
                  </a:ext>
                </a:extLst>
              </a:tr>
              <a:tr h="357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Event#</a:t>
                      </a:r>
                    </a:p>
                  </a:txBody>
                  <a:tcPr marL="3608" marR="3608" marT="36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</a:t>
                      </a:r>
                    </a:p>
                  </a:txBody>
                  <a:tcPr marL="3608" marR="3608" marT="36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 marL="3608" marR="3608" marT="36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</a:t>
                      </a:r>
                    </a:p>
                  </a:txBody>
                  <a:tcPr marL="3608" marR="3608" marT="36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Severity</a:t>
                      </a:r>
                    </a:p>
                  </a:txBody>
                  <a:tcPr marL="3608" marR="3608" marT="36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Magnitude</a:t>
                      </a:r>
                    </a:p>
                  </a:txBody>
                  <a:tcPr marL="3608" marR="3608" marT="36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Nature of Drought</a:t>
                      </a:r>
                    </a:p>
                  </a:txBody>
                  <a:tcPr marL="3608" marR="3608" marT="36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18163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Jun-1901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Mar-1902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-6.28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523021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Mar-1903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Nov-1903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-6.99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180537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Jun-1906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Jan-1907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-3.61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981212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Mar-1908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Mar-1910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-2.86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-18.68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031976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Jan-1911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May-1911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-2.69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448919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Mar-1915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May-1915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825361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Feb-1916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Apr-1916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-2.91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116243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Apr-1917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Jan-1918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-8.62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041190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May-1918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Jan-1920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-1.95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-12.98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401662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Mar-1922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Apr-1923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-10.81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669689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Mar-1924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Feb-1925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-6.73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393205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Mar-1932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Aug-1932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-2.57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533184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Apr-1935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Feb-1940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-3.03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-44.59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106597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Dec-1940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Apr-1941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-1.27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-4.06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073052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Aug-1944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Feb-1946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-14.07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574655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Apr-1950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Jul-1951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-1.32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621324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Mar-1954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May-1956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-1.86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-20.03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907865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Feb-1958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Apr-1958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141040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Apr-1960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Dec-1960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-2.81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-6.72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30112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Sep-1961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Apr-1964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-2.07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-32.66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850110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Feb-1967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Apr-1968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-2.42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-18.14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366055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Dec-1969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Nov-1970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-2.35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-10.13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975057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Jun-1981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Dec-1982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-1.35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-14.71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918454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Jun-1983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Dec-1983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-1.31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-5.32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881607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May-1985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Jan-1987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-1.83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-19.39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745303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Apr-1992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Apr-1993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-11.42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781803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Nov-1994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Jul-1995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-7.65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228378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Apr-1996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May-1997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-10.23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694197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Dec-1999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Apr-2000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-1.95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-5.12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888280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Oct-2000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Apr-2001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-7.94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510020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Feb-2010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Mar-2010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-1.08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811148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Sep-2011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Jun-2012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-11.14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000980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Apr-2014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May-2014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89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Mar-2015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Apr-2015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341968"/>
                  </a:ext>
                </a:extLst>
              </a:tr>
              <a:tr h="1336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Mar-2019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Apr-2019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-1.02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031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250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53C5A8B-9397-4357-A346-BB01D25A91C4}"/>
              </a:ext>
            </a:extLst>
          </p:cNvPr>
          <p:cNvGraphicFramePr>
            <a:graphicFrameLocks noGrp="1"/>
          </p:cNvGraphicFramePr>
          <p:nvPr/>
        </p:nvGraphicFramePr>
        <p:xfrm>
          <a:off x="2081049" y="923203"/>
          <a:ext cx="8029903" cy="5594350"/>
        </p:xfrm>
        <a:graphic>
          <a:graphicData uri="http://schemas.openxmlformats.org/drawingml/2006/table">
            <a:tbl>
              <a:tblPr/>
              <a:tblGrid>
                <a:gridCol w="831219">
                  <a:extLst>
                    <a:ext uri="{9D8B030D-6E8A-4147-A177-3AD203B41FA5}">
                      <a16:colId xmlns:a16="http://schemas.microsoft.com/office/drawing/2014/main" val="4096466015"/>
                    </a:ext>
                  </a:extLst>
                </a:gridCol>
                <a:gridCol w="1144889">
                  <a:extLst>
                    <a:ext uri="{9D8B030D-6E8A-4147-A177-3AD203B41FA5}">
                      <a16:colId xmlns:a16="http://schemas.microsoft.com/office/drawing/2014/main" val="1706400244"/>
                    </a:ext>
                  </a:extLst>
                </a:gridCol>
                <a:gridCol w="1144889">
                  <a:extLst>
                    <a:ext uri="{9D8B030D-6E8A-4147-A177-3AD203B41FA5}">
                      <a16:colId xmlns:a16="http://schemas.microsoft.com/office/drawing/2014/main" val="3353457259"/>
                    </a:ext>
                  </a:extLst>
                </a:gridCol>
                <a:gridCol w="1066472">
                  <a:extLst>
                    <a:ext uri="{9D8B030D-6E8A-4147-A177-3AD203B41FA5}">
                      <a16:colId xmlns:a16="http://schemas.microsoft.com/office/drawing/2014/main" val="3919820706"/>
                    </a:ext>
                  </a:extLst>
                </a:gridCol>
                <a:gridCol w="972372">
                  <a:extLst>
                    <a:ext uri="{9D8B030D-6E8A-4147-A177-3AD203B41FA5}">
                      <a16:colId xmlns:a16="http://schemas.microsoft.com/office/drawing/2014/main" val="4027693333"/>
                    </a:ext>
                  </a:extLst>
                </a:gridCol>
                <a:gridCol w="1270356">
                  <a:extLst>
                    <a:ext uri="{9D8B030D-6E8A-4147-A177-3AD203B41FA5}">
                      <a16:colId xmlns:a16="http://schemas.microsoft.com/office/drawing/2014/main" val="2257895336"/>
                    </a:ext>
                  </a:extLst>
                </a:gridCol>
                <a:gridCol w="1599706">
                  <a:extLst>
                    <a:ext uri="{9D8B030D-6E8A-4147-A177-3AD203B41FA5}">
                      <a16:colId xmlns:a16="http://schemas.microsoft.com/office/drawing/2014/main" val="4043789763"/>
                    </a:ext>
                  </a:extLst>
                </a:gridCol>
              </a:tblGrid>
              <a:tr h="1968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SPI12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11824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Event#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Start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Duration</a:t>
                      </a:r>
                    </a:p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(months)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Severity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Magnitude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Nature of Drought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47892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Apr-1908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Feb-1912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-29.14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78645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Jul-1916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Aug-1918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90394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Aug-1919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Jul-1921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-9.11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92644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Jun-1924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Jul-1927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-14.1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38335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Sep-1936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May-1948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-83.3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96688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Sep-1961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Jul-1964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-39.23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93558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May-1967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Jul-1968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-20.59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Extreme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74233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Apr-1970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Apr-1971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-7.99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1002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Aug-1981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Jun-1984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-24.19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342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Jun-1986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Jun-1987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29206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May-1992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Jul-1993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-14.55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66999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May-1995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Sep-1995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5747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Sep-1996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Jun-1997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-9.47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03208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Jul-2000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Jun-2001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-9.94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45677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Oct-2011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May-2013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-13.45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91889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F3B950B-0D87-4C95-9BB5-10A7702AD494}"/>
              </a:ext>
            </a:extLst>
          </p:cNvPr>
          <p:cNvSpPr txBox="1"/>
          <p:nvPr/>
        </p:nvSpPr>
        <p:spPr>
          <a:xfrm>
            <a:off x="2175642" y="155781"/>
            <a:ext cx="810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Drought Spells </a:t>
            </a:r>
            <a:r>
              <a:rPr lang="en-IN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lang="en-IN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IN" sz="2000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7195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F3B950B-0D87-4C95-9BB5-10A7702AD494}"/>
              </a:ext>
            </a:extLst>
          </p:cNvPr>
          <p:cNvSpPr txBox="1"/>
          <p:nvPr/>
        </p:nvSpPr>
        <p:spPr>
          <a:xfrm>
            <a:off x="2175642" y="155781"/>
            <a:ext cx="810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Drought Spells </a:t>
            </a:r>
            <a:r>
              <a:rPr lang="en-IN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lang="en-IN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IN" sz="2000" dirty="0">
              <a:solidFill>
                <a:srgbClr val="00B050"/>
              </a:solidFill>
              <a:latin typeface="Calibri" panose="020F050202020403020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4339E9-F742-4018-9BB0-4AFF744AA4C5}"/>
              </a:ext>
            </a:extLst>
          </p:cNvPr>
          <p:cNvGraphicFramePr>
            <a:graphicFrameLocks noGrp="1"/>
          </p:cNvGraphicFramePr>
          <p:nvPr/>
        </p:nvGraphicFramePr>
        <p:xfrm>
          <a:off x="1765739" y="696273"/>
          <a:ext cx="8755119" cy="2967990"/>
        </p:xfrm>
        <a:graphic>
          <a:graphicData uri="http://schemas.openxmlformats.org/drawingml/2006/table">
            <a:tbl>
              <a:tblPr/>
              <a:tblGrid>
                <a:gridCol w="1157286">
                  <a:extLst>
                    <a:ext uri="{9D8B030D-6E8A-4147-A177-3AD203B41FA5}">
                      <a16:colId xmlns:a16="http://schemas.microsoft.com/office/drawing/2014/main" val="962655751"/>
                    </a:ext>
                  </a:extLst>
                </a:gridCol>
                <a:gridCol w="1224376">
                  <a:extLst>
                    <a:ext uri="{9D8B030D-6E8A-4147-A177-3AD203B41FA5}">
                      <a16:colId xmlns:a16="http://schemas.microsoft.com/office/drawing/2014/main" val="3145631607"/>
                    </a:ext>
                  </a:extLst>
                </a:gridCol>
                <a:gridCol w="1157286">
                  <a:extLst>
                    <a:ext uri="{9D8B030D-6E8A-4147-A177-3AD203B41FA5}">
                      <a16:colId xmlns:a16="http://schemas.microsoft.com/office/drawing/2014/main" val="985268283"/>
                    </a:ext>
                  </a:extLst>
                </a:gridCol>
                <a:gridCol w="1157286">
                  <a:extLst>
                    <a:ext uri="{9D8B030D-6E8A-4147-A177-3AD203B41FA5}">
                      <a16:colId xmlns:a16="http://schemas.microsoft.com/office/drawing/2014/main" val="3676987382"/>
                    </a:ext>
                  </a:extLst>
                </a:gridCol>
                <a:gridCol w="1157286">
                  <a:extLst>
                    <a:ext uri="{9D8B030D-6E8A-4147-A177-3AD203B41FA5}">
                      <a16:colId xmlns:a16="http://schemas.microsoft.com/office/drawing/2014/main" val="3981877241"/>
                    </a:ext>
                  </a:extLst>
                </a:gridCol>
                <a:gridCol w="1157286">
                  <a:extLst>
                    <a:ext uri="{9D8B030D-6E8A-4147-A177-3AD203B41FA5}">
                      <a16:colId xmlns:a16="http://schemas.microsoft.com/office/drawing/2014/main" val="1230007552"/>
                    </a:ext>
                  </a:extLst>
                </a:gridCol>
                <a:gridCol w="1744313">
                  <a:extLst>
                    <a:ext uri="{9D8B030D-6E8A-4147-A177-3AD203B41FA5}">
                      <a16:colId xmlns:a16="http://schemas.microsoft.com/office/drawing/2014/main" val="4258085208"/>
                    </a:ext>
                  </a:extLst>
                </a:gridCol>
              </a:tblGrid>
              <a:tr h="1968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0115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Event#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Magnitude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Nature of Drought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87438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Apr-1909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Oct-1927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-123.26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8767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Jun-1937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Mar-1953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-108.23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24800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Jun-1962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Nov-1965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-38.38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20894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Jun-1967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Aug-1971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-44.54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06584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May-1982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Jul-1984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93322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Aug-1986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Aug-1987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047445"/>
                  </a:ext>
                </a:extLst>
              </a:tr>
              <a:tr h="7404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Oct-1992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Jun-1997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-30.81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74588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9280D2-EFCF-4985-9573-127B1FF672BE}"/>
              </a:ext>
            </a:extLst>
          </p:cNvPr>
          <p:cNvGraphicFramePr>
            <a:graphicFrameLocks noGrp="1"/>
          </p:cNvGraphicFramePr>
          <p:nvPr/>
        </p:nvGraphicFramePr>
        <p:xfrm>
          <a:off x="2102070" y="4446736"/>
          <a:ext cx="8177047" cy="1549400"/>
        </p:xfrm>
        <a:graphic>
          <a:graphicData uri="http://schemas.openxmlformats.org/drawingml/2006/table">
            <a:tbl>
              <a:tblPr/>
              <a:tblGrid>
                <a:gridCol w="1064559">
                  <a:extLst>
                    <a:ext uri="{9D8B030D-6E8A-4147-A177-3AD203B41FA5}">
                      <a16:colId xmlns:a16="http://schemas.microsoft.com/office/drawing/2014/main" val="3523800806"/>
                    </a:ext>
                  </a:extLst>
                </a:gridCol>
                <a:gridCol w="1064559">
                  <a:extLst>
                    <a:ext uri="{9D8B030D-6E8A-4147-A177-3AD203B41FA5}">
                      <a16:colId xmlns:a16="http://schemas.microsoft.com/office/drawing/2014/main" val="4127014852"/>
                    </a:ext>
                  </a:extLst>
                </a:gridCol>
                <a:gridCol w="1064559">
                  <a:extLst>
                    <a:ext uri="{9D8B030D-6E8A-4147-A177-3AD203B41FA5}">
                      <a16:colId xmlns:a16="http://schemas.microsoft.com/office/drawing/2014/main" val="2828061397"/>
                    </a:ext>
                  </a:extLst>
                </a:gridCol>
                <a:gridCol w="1064559">
                  <a:extLst>
                    <a:ext uri="{9D8B030D-6E8A-4147-A177-3AD203B41FA5}">
                      <a16:colId xmlns:a16="http://schemas.microsoft.com/office/drawing/2014/main" val="3801597560"/>
                    </a:ext>
                  </a:extLst>
                </a:gridCol>
                <a:gridCol w="1064559">
                  <a:extLst>
                    <a:ext uri="{9D8B030D-6E8A-4147-A177-3AD203B41FA5}">
                      <a16:colId xmlns:a16="http://schemas.microsoft.com/office/drawing/2014/main" val="2939771066"/>
                    </a:ext>
                  </a:extLst>
                </a:gridCol>
                <a:gridCol w="1249700">
                  <a:extLst>
                    <a:ext uri="{9D8B030D-6E8A-4147-A177-3AD203B41FA5}">
                      <a16:colId xmlns:a16="http://schemas.microsoft.com/office/drawing/2014/main" val="3584163099"/>
                    </a:ext>
                  </a:extLst>
                </a:gridCol>
                <a:gridCol w="1604552">
                  <a:extLst>
                    <a:ext uri="{9D8B030D-6E8A-4147-A177-3AD203B41FA5}">
                      <a16:colId xmlns:a16="http://schemas.microsoft.com/office/drawing/2014/main" val="1333462376"/>
                    </a:ext>
                  </a:extLst>
                </a:gridCol>
              </a:tblGrid>
              <a:tr h="1968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16163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Event#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Magnitude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Nature of Drought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75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Sep-1909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Oct-1928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-153.4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16985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Oct-1938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Aug-1972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-282.58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806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94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Standardized Precipitation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997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is the only input parameter.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flexible: it can be computed for multiple timescales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spatially consistent: it allows for comparisons between different locations in different climates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Since, SPI is normalized, it can be used to analyze wet period same as dry periods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only quantify the precipitation deficit;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based on preliminary data may change, and values change as the period of record grows.</a:t>
            </a:r>
          </a:p>
        </p:txBody>
      </p:sp>
    </p:spTree>
    <p:extLst>
      <p:ext uri="{BB962C8B-B14F-4D97-AF65-F5344CB8AC3E}">
        <p14:creationId xmlns:p14="http://schemas.microsoft.com/office/powerpoint/2010/main" val="24287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Standardized Precipitation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9972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SPI could also adapt to analyze other types of drought.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moisture conditions respond to precipitation anomalies on a relatively short scale. Groundwater, streamflow and reservoir storage reflect the longer-term precipitation anomalies. 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So, for example, one may want to look at a 1- or 2-month SPI for meteorological drought, anywhere from 1-month to 6-month SPI for agricultural drought, and something like 6-month up to 24-month SPI or more for hydrological drought analyses and applications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1E06D-6E77-4C3A-AC22-E2804FB8B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262" y="3953617"/>
            <a:ext cx="38576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1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Computation of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649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Determination of monthly rainfall series ‘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the mean for the normalized precipitation values of the log-normal (ln) rainfall series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Computation of shape and scale parameter</a:t>
            </a:r>
            <a:br>
              <a:rPr lang="en-US" dirty="0"/>
            </a:br>
            <a:br>
              <a:rPr lang="en-US" dirty="0"/>
            </a:b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CC894-694A-4743-A573-67CBE4DF4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371" y="3606801"/>
            <a:ext cx="3322979" cy="1053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7DA48-6274-42E7-9D27-C95FEB5AC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242" y="3834156"/>
            <a:ext cx="36004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5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Computation of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649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Determination of the cumulative probability of an observed precipitation event for the given month and timescale for the station. Gamma probability distribution is commonly used: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gamma function is undefined for x = 0 and precipitation distribution may contain zero, the cumulative probability becomes: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, q is the probability of zero events in the data series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A105A-7309-4E93-8AA7-0326A504F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2714625"/>
            <a:ext cx="2466975" cy="714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7BA1C8-2B22-4FF2-94C1-F049B13E4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9" y="4855104"/>
            <a:ext cx="21717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7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Computation of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64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The cumulative probability, H(x), is then transformed to the standard normal random variable “Z” with mean zero and variance one, which is the value of the SPI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F99F0-1857-4923-9258-9935C241D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505200"/>
            <a:ext cx="4352925" cy="790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1283C7-564A-44D5-B2C8-854C112C5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16" y="3553328"/>
            <a:ext cx="4638675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DDA656-955A-4259-8B0D-A71032300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79" y="4414308"/>
            <a:ext cx="3400425" cy="1647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4798A9-A1BF-476D-A4F2-0F6C62C76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458" y="4643578"/>
            <a:ext cx="6914190" cy="10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7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2D1B-1CFD-4DB1-B207-EB0072D5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Drought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31AE-FD32-468B-837C-86BC01E4B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2015732"/>
            <a:ext cx="5718652" cy="345061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IN" sz="2400" dirty="0"/>
              <a:t>Drought Severity/Intensity</a:t>
            </a:r>
          </a:p>
          <a:p>
            <a:pPr marL="457200" indent="-457200">
              <a:buAutoNum type="arabicPeriod"/>
            </a:pPr>
            <a:r>
              <a:rPr lang="en-IN" sz="2400" dirty="0"/>
              <a:t>Drought duration (Onset and Cessation)</a:t>
            </a:r>
          </a:p>
          <a:p>
            <a:pPr marL="457200" indent="-457200">
              <a:buAutoNum type="arabicPeriod"/>
            </a:pPr>
            <a:r>
              <a:rPr lang="en-IN" sz="2400" dirty="0"/>
              <a:t>Drought frequency</a:t>
            </a:r>
          </a:p>
          <a:p>
            <a:pPr marL="457200" indent="-457200">
              <a:buAutoNum type="arabicPeriod"/>
            </a:pPr>
            <a:r>
              <a:rPr lang="en-IN" sz="2400" dirty="0"/>
              <a:t>Drought geographical spread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452A5-B719-45EB-872A-1A229450A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3" t="35722" r="34030"/>
          <a:stretch/>
        </p:blipFill>
        <p:spPr>
          <a:xfrm>
            <a:off x="5854262" y="1329136"/>
            <a:ext cx="6032499" cy="190449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88697D-C060-4460-8FC2-2BCC2FD8F40E}"/>
              </a:ext>
            </a:extLst>
          </p:cNvPr>
          <p:cNvCxnSpPr/>
          <p:nvPr/>
        </p:nvCxnSpPr>
        <p:spPr>
          <a:xfrm>
            <a:off x="6253217" y="2564524"/>
            <a:ext cx="5644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BCBC46-5269-4CA8-977E-827D6030936E}"/>
              </a:ext>
            </a:extLst>
          </p:cNvPr>
          <p:cNvCxnSpPr>
            <a:endCxn id="4" idx="0"/>
          </p:cNvCxnSpPr>
          <p:nvPr/>
        </p:nvCxnSpPr>
        <p:spPr>
          <a:xfrm flipV="1">
            <a:off x="8849710" y="1329136"/>
            <a:ext cx="20802" cy="12248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7BF35-2E87-41A7-95DE-BD58C61F5498}"/>
              </a:ext>
            </a:extLst>
          </p:cNvPr>
          <p:cNvCxnSpPr/>
          <p:nvPr/>
        </p:nvCxnSpPr>
        <p:spPr>
          <a:xfrm flipV="1">
            <a:off x="11361683" y="1303281"/>
            <a:ext cx="0" cy="76500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EBE736-C333-42AC-81D6-06D882755194}"/>
              </a:ext>
            </a:extLst>
          </p:cNvPr>
          <p:cNvCxnSpPr/>
          <p:nvPr/>
        </p:nvCxnSpPr>
        <p:spPr>
          <a:xfrm>
            <a:off x="6253217" y="2753710"/>
            <a:ext cx="56335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36C88FB-B745-44E3-B2B7-C2394A4816D4}"/>
              </a:ext>
            </a:extLst>
          </p:cNvPr>
          <p:cNvSpPr txBox="1"/>
          <p:nvPr/>
        </p:nvSpPr>
        <p:spPr>
          <a:xfrm>
            <a:off x="8986345" y="1329136"/>
            <a:ext cx="214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Drought Period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28AA96-22EF-4009-B8B3-C35228F7F700}"/>
              </a:ext>
            </a:extLst>
          </p:cNvPr>
          <p:cNvCxnSpPr/>
          <p:nvPr/>
        </p:nvCxnSpPr>
        <p:spPr>
          <a:xfrm>
            <a:off x="7294179" y="2015732"/>
            <a:ext cx="0" cy="727467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6816FE3-D274-4460-83B4-03B608626726}"/>
              </a:ext>
            </a:extLst>
          </p:cNvPr>
          <p:cNvCxnSpPr/>
          <p:nvPr/>
        </p:nvCxnSpPr>
        <p:spPr>
          <a:xfrm>
            <a:off x="7294179" y="2343807"/>
            <a:ext cx="1555531" cy="10851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2B0AE9-0871-4A9A-9782-EC1D600F8952}"/>
              </a:ext>
            </a:extLst>
          </p:cNvPr>
          <p:cNvSpPr txBox="1"/>
          <p:nvPr/>
        </p:nvSpPr>
        <p:spPr>
          <a:xfrm>
            <a:off x="8680997" y="3221129"/>
            <a:ext cx="214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Drought Severity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FCE519-90ED-45DA-A970-9C75425A56E2}"/>
              </a:ext>
            </a:extLst>
          </p:cNvPr>
          <p:cNvCxnSpPr/>
          <p:nvPr/>
        </p:nvCxnSpPr>
        <p:spPr>
          <a:xfrm flipH="1">
            <a:off x="8870511" y="1513802"/>
            <a:ext cx="41012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E91429-B688-47A2-BAEA-10E2383498F6}"/>
              </a:ext>
            </a:extLst>
          </p:cNvPr>
          <p:cNvCxnSpPr/>
          <p:nvPr/>
        </p:nvCxnSpPr>
        <p:spPr>
          <a:xfrm>
            <a:off x="10825107" y="1513802"/>
            <a:ext cx="53657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034A6E3-A298-47B2-B653-4F4F26F469F3}"/>
              </a:ext>
            </a:extLst>
          </p:cNvPr>
          <p:cNvSpPr/>
          <p:nvPr/>
        </p:nvSpPr>
        <p:spPr>
          <a:xfrm>
            <a:off x="3250668" y="4598249"/>
            <a:ext cx="8647042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Drought Spell/ Drought Event</a:t>
            </a:r>
          </a:p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drought event starts any time the SPI reaches an intensity of -1.0 or less  and ends when the SPI becomes positive. </a:t>
            </a:r>
            <a:endParaRPr lang="en-I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7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SPI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64935"/>
          </a:xfrm>
        </p:spPr>
        <p:txBody>
          <a:bodyPr>
            <a:normAutofit/>
          </a:bodyPr>
          <a:lstStyle/>
          <a:p>
            <a:pPr marL="357188" indent="-357188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NDMC 2018</a:t>
            </a:r>
          </a:p>
          <a:p>
            <a:pPr marL="357188" indent="-357188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calculate 20 timescales of SPI at once</a:t>
            </a:r>
          </a:p>
          <a:p>
            <a:pPr marL="357188" indent="-357188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input can be daily, weekly and monthly</a:t>
            </a:r>
          </a:p>
          <a:p>
            <a:pPr marL="357188" indent="-357188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 outputs are in either weekly or monthly time aggregation</a:t>
            </a:r>
          </a:p>
          <a:p>
            <a:pPr marL="357188" indent="-357188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is available freely 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https://drought.unl.edu/droughtmonitoring/SPI/SPIProgram.aspx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29815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533</TotalTime>
  <Words>1272</Words>
  <Application>Microsoft Office PowerPoint</Application>
  <PresentationFormat>Widescreen</PresentationFormat>
  <Paragraphs>533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Gill Sans MT</vt:lpstr>
      <vt:lpstr>Times New Roman</vt:lpstr>
      <vt:lpstr>Wingdings</vt:lpstr>
      <vt:lpstr>Gallery</vt:lpstr>
      <vt:lpstr>Office Theme</vt:lpstr>
      <vt:lpstr>Demonstration of determination of SPI</vt:lpstr>
      <vt:lpstr>Standardized Precipitation Index</vt:lpstr>
      <vt:lpstr>Standardized Precipitation Index</vt:lpstr>
      <vt:lpstr>Standardized Precipitation Index</vt:lpstr>
      <vt:lpstr>Computation of SPI</vt:lpstr>
      <vt:lpstr>Computation of SPI</vt:lpstr>
      <vt:lpstr>Computation of SPI</vt:lpstr>
      <vt:lpstr>Drought characteristics</vt:lpstr>
      <vt:lpstr>SPI Generator</vt:lpstr>
      <vt:lpstr>SPI Generator</vt:lpstr>
      <vt:lpstr>SPI Generator: Input DATA</vt:lpstr>
      <vt:lpstr>SPI Generator: TIMESCALES</vt:lpstr>
      <vt:lpstr>SPI Generator: OUTPUTS</vt:lpstr>
      <vt:lpstr>IMD Grids in the study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Droughts: a climate change perspective</dc:title>
  <dc:creator>Rahul Waikhom</dc:creator>
  <cp:lastModifiedBy>Rahul Waikhom</cp:lastModifiedBy>
  <cp:revision>15</cp:revision>
  <dcterms:created xsi:type="dcterms:W3CDTF">2021-10-01T08:52:44Z</dcterms:created>
  <dcterms:modified xsi:type="dcterms:W3CDTF">2021-10-05T17:57:18Z</dcterms:modified>
</cp:coreProperties>
</file>